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877E0FC-1EA9-41D7-B83C-E169CE9B32B5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4D4D1F0-A52D-485A-9C37-0DC7641E7A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practique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Tu </a:t>
            </a:r>
            <a:r>
              <a:rPr lang="fr-FR" u="sng" dirty="0" smtClean="0"/>
              <a:t>		</a:t>
            </a:r>
            <a:r>
              <a:rPr lang="fr-FR" dirty="0" smtClean="0"/>
              <a:t>invites au café, Robert?</a:t>
            </a:r>
          </a:p>
          <a:p>
            <a:r>
              <a:rPr lang="fr-FR" dirty="0" smtClean="0"/>
              <a:t>Non, ma chérie, je </a:t>
            </a:r>
            <a:r>
              <a:rPr lang="fr-FR" u="sng" dirty="0" smtClean="0"/>
              <a:t>		</a:t>
            </a:r>
            <a:r>
              <a:rPr lang="fr-FR" dirty="0" smtClean="0"/>
              <a:t> au restaurant.</a:t>
            </a:r>
          </a:p>
          <a:p>
            <a:endParaRPr lang="fr-FR" dirty="0" smtClean="0"/>
          </a:p>
          <a:p>
            <a:r>
              <a:rPr lang="fr-FR" dirty="0" smtClean="0"/>
              <a:t>Je </a:t>
            </a:r>
            <a:r>
              <a:rPr lang="fr-FR" u="sng" dirty="0" smtClean="0"/>
              <a:t>		</a:t>
            </a:r>
            <a:r>
              <a:rPr lang="fr-FR" dirty="0" smtClean="0"/>
              <a:t> après le travail, Chantal?</a:t>
            </a:r>
          </a:p>
          <a:p>
            <a:r>
              <a:rPr lang="fr-FR" dirty="0" smtClean="0"/>
              <a:t>Oui, bien sur.  Tu vas </a:t>
            </a:r>
            <a:r>
              <a:rPr lang="fr-FR" u="sng" dirty="0" smtClean="0"/>
              <a:t>		 </a:t>
            </a:r>
            <a:r>
              <a:rPr lang="fr-FR" dirty="0" smtClean="0"/>
              <a:t>trouver sur la place, comme d’habitude.</a:t>
            </a:r>
          </a:p>
          <a:p>
            <a:endParaRPr lang="fr-FR" dirty="0" smtClean="0"/>
          </a:p>
          <a:p>
            <a:r>
              <a:rPr lang="fr-FR" dirty="0" smtClean="0"/>
              <a:t>Grand-mère, pourquoi est-ce que tu </a:t>
            </a:r>
            <a:r>
              <a:rPr lang="fr-FR" u="sng" dirty="0" smtClean="0"/>
              <a:t>	</a:t>
            </a:r>
            <a:r>
              <a:rPr lang="fr-FR" dirty="0" smtClean="0"/>
              <a:t> gâtes, Cédric et moi?</a:t>
            </a:r>
          </a:p>
          <a:p>
            <a:r>
              <a:rPr lang="fr-FR" dirty="0" smtClean="0"/>
              <a:t>Parce que je </a:t>
            </a:r>
            <a:r>
              <a:rPr lang="fr-FR" u="sng" dirty="0" smtClean="0"/>
              <a:t>		</a:t>
            </a:r>
            <a:r>
              <a:rPr lang="fr-FR" dirty="0" smtClean="0"/>
              <a:t>aime.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Ecris</a:t>
            </a:r>
            <a:r>
              <a:rPr lang="en-US" dirty="0" smtClean="0"/>
              <a:t> le </a:t>
            </a:r>
            <a:r>
              <a:rPr lang="en-US" dirty="0" err="1" smtClean="0"/>
              <a:t>pronom</a:t>
            </a:r>
            <a:r>
              <a:rPr lang="en-US" dirty="0" smtClean="0"/>
              <a:t> correct </a:t>
            </a:r>
            <a:r>
              <a:rPr lang="en-US" dirty="0" err="1" smtClean="0"/>
              <a:t>selon</a:t>
            </a:r>
            <a:r>
              <a:rPr lang="en-US" dirty="0" smtClean="0"/>
              <a:t> </a:t>
            </a:r>
            <a:r>
              <a:rPr lang="en-US" smtClean="0"/>
              <a:t>le dialogue.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81328"/>
            <a:ext cx="8686800" cy="5376672"/>
          </a:xfrm>
        </p:spPr>
        <p:txBody>
          <a:bodyPr>
            <a:normAutofit/>
          </a:bodyPr>
          <a:lstStyle/>
          <a:p>
            <a:r>
              <a:rPr lang="fr-FR" dirty="0" smtClean="0"/>
              <a:t>Vous </a:t>
            </a:r>
            <a:r>
              <a:rPr lang="fr-FR" u="sng" dirty="0" smtClean="0"/>
              <a:t>		 </a:t>
            </a:r>
            <a:r>
              <a:rPr lang="fr-FR" dirty="0" smtClean="0"/>
              <a:t>attendez, Corinne et moi, dans la cantine?</a:t>
            </a:r>
          </a:p>
          <a:p>
            <a:r>
              <a:rPr lang="fr-FR" dirty="0" smtClean="0"/>
              <a:t>Oui, je </a:t>
            </a:r>
            <a:r>
              <a:rPr lang="fr-FR" u="sng" dirty="0" smtClean="0"/>
              <a:t>		</a:t>
            </a:r>
            <a:r>
              <a:rPr lang="fr-FR" dirty="0" smtClean="0"/>
              <a:t> attends près de la porte.</a:t>
            </a:r>
          </a:p>
          <a:p>
            <a:endParaRPr lang="fr-FR" dirty="0" smtClean="0"/>
          </a:p>
          <a:p>
            <a:r>
              <a:rPr lang="fr-FR" dirty="0" smtClean="0"/>
              <a:t>Christiane et Fabrice, nous allons </a:t>
            </a:r>
            <a:r>
              <a:rPr lang="fr-FR" u="sng" dirty="0" smtClean="0"/>
              <a:t>		</a:t>
            </a:r>
            <a:r>
              <a:rPr lang="fr-FR" dirty="0" smtClean="0"/>
              <a:t> aider après les cours.</a:t>
            </a:r>
          </a:p>
          <a:p>
            <a:r>
              <a:rPr lang="fr-FR" dirty="0" smtClean="0"/>
              <a:t>Nous </a:t>
            </a:r>
            <a:r>
              <a:rPr lang="fr-FR" u="sng" dirty="0" smtClean="0"/>
              <a:t>		</a:t>
            </a:r>
            <a:r>
              <a:rPr lang="fr-FR" dirty="0" smtClean="0"/>
              <a:t> remercions, les copains.</a:t>
            </a:r>
          </a:p>
          <a:p>
            <a:endParaRPr lang="fr-FR" dirty="0" smtClean="0"/>
          </a:p>
          <a:p>
            <a:r>
              <a:rPr lang="fr-FR" dirty="0" smtClean="0"/>
              <a:t>Claude, ta mère </a:t>
            </a:r>
            <a:r>
              <a:rPr lang="fr-FR" u="sng" dirty="0" smtClean="0"/>
              <a:t>		</a:t>
            </a:r>
            <a:r>
              <a:rPr lang="fr-FR" dirty="0" smtClean="0"/>
              <a:t> apporte du the quand tu es malade?</a:t>
            </a:r>
          </a:p>
          <a:p>
            <a:r>
              <a:rPr lang="fr-FR" dirty="0" smtClean="0"/>
              <a:t>Non, elle </a:t>
            </a:r>
            <a:r>
              <a:rPr lang="fr-FR" u="sng" dirty="0" smtClean="0"/>
              <a:t>		</a:t>
            </a:r>
            <a:r>
              <a:rPr lang="fr-FR" dirty="0" smtClean="0"/>
              <a:t> apporte du lait.  </a:t>
            </a:r>
            <a:endParaRPr lang="fr-FR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Vous </a:t>
            </a:r>
            <a:r>
              <a:rPr lang="fr-FR" u="sng" dirty="0" smtClean="0"/>
              <a:t>		</a:t>
            </a:r>
            <a:r>
              <a:rPr lang="fr-FR" dirty="0" smtClean="0"/>
              <a:t>entendez, classe?</a:t>
            </a:r>
          </a:p>
          <a:p>
            <a:r>
              <a:rPr lang="fr-FR" dirty="0" smtClean="0"/>
              <a:t>Non, Mlle Mooney, nous ne </a:t>
            </a:r>
            <a:r>
              <a:rPr lang="fr-FR" u="sng" dirty="0" smtClean="0"/>
              <a:t>		</a:t>
            </a:r>
            <a:r>
              <a:rPr lang="fr-FR" dirty="0" smtClean="0"/>
              <a:t> entendons pas.</a:t>
            </a:r>
          </a:p>
          <a:p>
            <a:endParaRPr lang="fr-FR" dirty="0" smtClean="0"/>
          </a:p>
          <a:p>
            <a:r>
              <a:rPr lang="fr-FR" dirty="0" smtClean="0"/>
              <a:t>Bruno, tu veux </a:t>
            </a:r>
            <a:r>
              <a:rPr lang="fr-FR" u="sng" dirty="0" smtClean="0"/>
              <a:t>		</a:t>
            </a:r>
            <a:r>
              <a:rPr lang="fr-FR" dirty="0" smtClean="0"/>
              <a:t>accompagner au bal?</a:t>
            </a:r>
          </a:p>
          <a:p>
            <a:r>
              <a:rPr lang="fr-FR" dirty="0" smtClean="0"/>
              <a:t>Bien sur, Adèle.  Je veux </a:t>
            </a:r>
            <a:r>
              <a:rPr lang="fr-FR" u="sng" dirty="0" smtClean="0"/>
              <a:t>		</a:t>
            </a:r>
            <a:r>
              <a:rPr lang="fr-FR" dirty="0" smtClean="0"/>
              <a:t> accompagner au bal.  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</TotalTime>
  <Words>14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On practique…</vt:lpstr>
      <vt:lpstr>Ecris le pronom correct selon le dialogue.  </vt:lpstr>
      <vt:lpstr>Slide 3</vt:lpstr>
      <vt:lpstr>Slide 4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practique…</dc:title>
  <dc:creator>User</dc:creator>
  <cp:lastModifiedBy>User</cp:lastModifiedBy>
  <cp:revision>1</cp:revision>
  <dcterms:created xsi:type="dcterms:W3CDTF">2009-03-25T18:39:20Z</dcterms:created>
  <dcterms:modified xsi:type="dcterms:W3CDTF">2009-03-25T18:45:02Z</dcterms:modified>
</cp:coreProperties>
</file>